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05" r:id="rId2"/>
    <p:sldId id="406" r:id="rId3"/>
    <p:sldId id="407" r:id="rId4"/>
    <p:sldId id="408" r:id="rId5"/>
    <p:sldId id="409" r:id="rId6"/>
    <p:sldId id="410" r:id="rId7"/>
    <p:sldId id="411" r:id="rId8"/>
    <p:sldId id="412" r:id="rId9"/>
    <p:sldId id="373" r:id="rId10"/>
    <p:sldId id="413" r:id="rId11"/>
    <p:sldId id="374" r:id="rId12"/>
    <p:sldId id="414" r:id="rId13"/>
    <p:sldId id="415" r:id="rId14"/>
    <p:sldId id="416" r:id="rId15"/>
    <p:sldId id="368" r:id="rId16"/>
    <p:sldId id="417" r:id="rId17"/>
    <p:sldId id="418" r:id="rId18"/>
    <p:sldId id="419" r:id="rId19"/>
    <p:sldId id="420" r:id="rId20"/>
    <p:sldId id="421" r:id="rId21"/>
    <p:sldId id="278" r:id="rId22"/>
    <p:sldId id="396" r:id="rId23"/>
    <p:sldId id="42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360" userDrawn="1">
          <p15:clr>
            <a:srgbClr val="A4A3A4"/>
          </p15:clr>
        </p15:guide>
        <p15:guide id="3" orient="horz" pos="1608" userDrawn="1">
          <p15:clr>
            <a:srgbClr val="A4A3A4"/>
          </p15:clr>
        </p15:guide>
        <p15:guide id="4" pos="33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8F7E76-CC58-9EC2-4B32-080D462C324F}" name="Kari Frank" initials="KF" userId="S::kari.frank@vmlyr.com::8bf0f03a-8fcf-4d21-a649-e607a751368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3A"/>
    <a:srgbClr val="FEFFFE"/>
    <a:srgbClr val="2A2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7" autoAdjust="0"/>
    <p:restoredTop sz="94583"/>
  </p:normalViewPr>
  <p:slideViewPr>
    <p:cSldViewPr snapToGrid="0">
      <p:cViewPr varScale="1">
        <p:scale>
          <a:sx n="118" d="100"/>
          <a:sy n="118" d="100"/>
        </p:scale>
        <p:origin x="480" y="200"/>
      </p:cViewPr>
      <p:guideLst>
        <p:guide orient="horz" pos="1296"/>
        <p:guide pos="360"/>
        <p:guide orient="horz" pos="1608"/>
        <p:guide pos="3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99BE2A-6630-2543-912B-80930864E144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A0520-2EA5-B94C-B41E-AC89ECB37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BDB07-157E-4613-87AA-E27D44FB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048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BDB07-157E-4613-87AA-E27D44FB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873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BDB07-157E-4613-87AA-E27D44FB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890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BDB07-157E-4613-87AA-E27D44FB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374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BDB07-157E-4613-87AA-E27D44FB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818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A0520-2EA5-B94C-B41E-AC89ECB37E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00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BDB07-157E-4613-87AA-E27D44FB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495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standard runway is between 7000 to 12000 feet.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A0520-2EA5-B94C-B41E-AC89ECB37E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21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BDB07-157E-4613-87AA-E27D44FB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340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BDB07-157E-4613-87AA-E27D44FB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10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BDB07-157E-4613-87AA-E27D44FB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5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BDB07-157E-4613-87AA-E27D44FB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107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6BDB07-157E-4613-87AA-E27D44FBBE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848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A0520-2EA5-B94C-B41E-AC89ECB37E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4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3451-AC0B-4E06-A34E-E165236E8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150D4-5BE1-40A6-8852-280285EDA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D84FC-F37F-4374-9514-C6B6C30E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C174B-9FBC-47CB-A0EF-30F44D02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938E-7C6C-4464-864A-6B2B3DAD5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2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C30E0-85CA-472A-A3EA-F441C0B03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8933F-025E-452F-8711-44E844845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D59E3-F87A-4126-9872-6C6979EAF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63D0E-4040-481D-A157-9AB9DF3B4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FE43-73A9-48D3-9EB1-08E7A136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57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507B8-7D44-4CC8-985D-BD7475DA9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D0432-0D2C-4B67-81B1-99E04C206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4C2A0-9F38-4192-B3B8-C679C62A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B997D-9653-4D87-AF43-B996CB05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5E4C4-B47C-443A-BF4A-FBE52B91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3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271A8-AC0D-4656-822F-1D418541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0D24E-B309-49FD-8A76-DCB4038AE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892A-DDF2-454C-9B44-8564F560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08ADA-C3BF-4CE5-910E-A56D9F3B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642E2-A2ED-453C-ADF3-1D90D4F54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4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FB65-79CD-483D-B696-4BAAF8CEC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A262D-5A7C-4346-B58B-D92ADDBBC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6C09-BE6A-4001-BA5E-2AAD8E6E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5AAD6-4499-450A-BD96-5EDF019E6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DEF23-4598-4E4A-A370-E400018B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2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B48A-8721-46AB-B5DB-5865458E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B7B6D-D86F-4FBE-840C-0B00DF49D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3C5BD-DC15-45F8-912E-3877B81BA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02116-703B-4F02-B194-AE7D524D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1774B-3E88-487B-A3FF-4F5DD2C2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F0147-0322-4315-93D0-373E7AE3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5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EAC9-8C1A-4D82-87ED-9771D6512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7DDEA-7373-43CE-B8E8-7EDCCE272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764AF-5886-4E2D-859C-7AA57CB16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C83529-EF51-4868-A4EB-B64D0BCA5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E949E-0F82-4F06-9ABB-BB1467428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EC28F-231D-421E-AED0-A3E254D1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5A8DE6-4FD4-4575-A46D-4EF9F3FA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09FAB-40B2-4890-A09D-395C4CF5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9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12CD-517A-4A5D-9389-449BB3620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2AD2D-92E2-4EB7-B9CD-BAB22BBD9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018D8-55BA-4152-B678-CD81A8593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257C1-5CDD-4B0A-9959-888677C8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4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6B16C7-4489-4018-B737-C8C45A34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5A8FE-303C-407C-8433-0DD07AE0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E3F67-279B-49CF-B2A9-52B06DFF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1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9D18-BFBA-4B06-9094-AAD6566A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917B9-6AC3-4C09-BD1B-C5049C6F4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D17E2-C6BC-4A8A-98C0-6EC2D64F1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073C6-E91A-4997-BCE9-1009830DC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1D261-8659-4C1D-9DC5-7DB88E0A8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514541-FE08-479E-B86D-B05AE2FC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3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9946-69E9-498D-B8E6-983A5844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4C8F7-57B6-4B30-AA92-AC445D756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ECCAA-C59B-47A0-BEDE-6E1F6C200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3D9F1-2B52-4E3E-B6FA-CD151F251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71D69-43BB-4264-8F68-C6948CFAE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B624A-9C4C-42E3-8EB0-DAE80FC0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4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C356-4462-49BB-94CA-BE67DCCB7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7C094-90F1-47D2-B3EF-4B5814E98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58A8-4B7C-4B6D-83A9-0D47EEE0B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C845C-65AC-4272-853A-27C7FA6C3961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63D47-971A-4E95-A916-95F1DB314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F2EF2-6EEE-46C9-AD5B-D0239540E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32EE4-DD93-44AA-BC20-5996ED978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3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rD0y6qTqTk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VPmy00md1s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lpEt5ptCDs?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00aHvkKj7Bs?feature=o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gcMP-PyfTg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men in military uniforms&#10;&#10;Description automatically generated with medium confidence">
            <a:extLst>
              <a:ext uri="{FF2B5EF4-FFF2-40B4-BE49-F238E27FC236}">
                <a16:creationId xmlns:a16="http://schemas.microsoft.com/office/drawing/2014/main" id="{376CA0FC-423B-30B2-407C-E6C08D0F40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DE0AC8F-EC48-4EF5-0D8C-73E0341B2C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1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Navy Flight Deck Operations">
            <a:hlinkClick r:id="" action="ppaction://media"/>
            <a:extLst>
              <a:ext uri="{FF2B5EF4-FFF2-40B4-BE49-F238E27FC236}">
                <a16:creationId xmlns:a16="http://schemas.microsoft.com/office/drawing/2014/main" id="{0415FF69-81E6-914F-9907-15C8534A0D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6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helmet and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5C5A0CDF-70BC-8165-8F9F-0D129430BD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82C8419B-7BC8-2217-5613-ACB6BE8AF6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98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F897BBA-868C-EF64-B1AC-BB8C28C51A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2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Navy Fighter Pilot – NA">
            <a:hlinkClick r:id="" action="ppaction://media"/>
            <a:extLst>
              <a:ext uri="{FF2B5EF4-FFF2-40B4-BE49-F238E27FC236}">
                <a16:creationId xmlns:a16="http://schemas.microsoft.com/office/drawing/2014/main" id="{B8218AC9-0378-1642-A894-076A9CE5CB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2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helmet and goggles&#10;&#10;Description automatically generated with medium confidence">
            <a:extLst>
              <a:ext uri="{FF2B5EF4-FFF2-40B4-BE49-F238E27FC236}">
                <a16:creationId xmlns:a16="http://schemas.microsoft.com/office/drawing/2014/main" id="{58BF3A98-5DCC-D54F-08E6-FC63E9FD13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61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DB2AFBA8-8CD2-30CD-B0B8-3696B6D5E4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12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ane, outdoor, transport&#10;&#10;Description automatically generated">
            <a:extLst>
              <a:ext uri="{FF2B5EF4-FFF2-40B4-BE49-F238E27FC236}">
                <a16:creationId xmlns:a16="http://schemas.microsoft.com/office/drawing/2014/main" id="{5BE2C91A-E977-3BF2-2D69-2114D1935C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14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BDC5E6-AD1B-9A81-B676-9DF5571079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6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airplanes flying in the sky&#10;&#10;Description automatically generated with low confidence">
            <a:extLst>
              <a:ext uri="{FF2B5EF4-FFF2-40B4-BE49-F238E27FC236}">
                <a16:creationId xmlns:a16="http://schemas.microsoft.com/office/drawing/2014/main" id="{9E18072F-213F-6A83-11B4-135D376FBD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80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jet flying in the sky&#10;&#10;Description automatically generated with medium confidence">
            <a:extLst>
              <a:ext uri="{FF2B5EF4-FFF2-40B4-BE49-F238E27FC236}">
                <a16:creationId xmlns:a16="http://schemas.microsoft.com/office/drawing/2014/main" id="{CFDAA355-E053-9311-5F39-FC2D9FEDD8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90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LT Kyle “Washjob” Haith | Real TOPGUN Instructor">
            <a:hlinkClick r:id="" action="ppaction://media"/>
            <a:extLst>
              <a:ext uri="{FF2B5EF4-FFF2-40B4-BE49-F238E27FC236}">
                <a16:creationId xmlns:a16="http://schemas.microsoft.com/office/drawing/2014/main" id="{0FB31806-AC7C-0A49-B294-6E2FF6BAA8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Ep. 19: Patch Wearers: The Real TOPGUN">
            <a:hlinkClick r:id="" action="ppaction://media"/>
            <a:extLst>
              <a:ext uri="{FF2B5EF4-FFF2-40B4-BE49-F238E27FC236}">
                <a16:creationId xmlns:a16="http://schemas.microsoft.com/office/drawing/2014/main" id="{D6F9B2AF-5E8E-874E-9C9B-099D1C6689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063" y="0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8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ky, outdoor, transport&#10;&#10;Description automatically generated">
            <a:extLst>
              <a:ext uri="{FF2B5EF4-FFF2-40B4-BE49-F238E27FC236}">
                <a16:creationId xmlns:a16="http://schemas.microsoft.com/office/drawing/2014/main" id="{439E85F0-88A3-B84B-DD0B-ED43241697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6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ilitary ship in the ocean&#10;&#10;Description automatically generated with medium confidence">
            <a:extLst>
              <a:ext uri="{FF2B5EF4-FFF2-40B4-BE49-F238E27FC236}">
                <a16:creationId xmlns:a16="http://schemas.microsoft.com/office/drawing/2014/main" id="{35C8750E-8C51-EA8A-6AF0-6BD55C0C3C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8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plane, aircraft&#10;&#10;Description automatically generated">
            <a:extLst>
              <a:ext uri="{FF2B5EF4-FFF2-40B4-BE49-F238E27FC236}">
                <a16:creationId xmlns:a16="http://schemas.microsoft.com/office/drawing/2014/main" id="{93EA7033-1DDD-F148-7362-6565CB75A0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3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outdoor, person&#10;&#10;Description automatically generated">
            <a:extLst>
              <a:ext uri="{FF2B5EF4-FFF2-40B4-BE49-F238E27FC236}">
                <a16:creationId xmlns:a16="http://schemas.microsoft.com/office/drawing/2014/main" id="{8D21DA66-AD4C-6A3A-C042-3EC919A45F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6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green, engine, close&#10;&#10;Description automatically generated">
            <a:extLst>
              <a:ext uri="{FF2B5EF4-FFF2-40B4-BE49-F238E27FC236}">
                <a16:creationId xmlns:a16="http://schemas.microsoft.com/office/drawing/2014/main" id="{02F71D0F-69E3-0A4A-4167-536FB1DCC2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5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9CD471E-80ED-4680-8160-7E19733BE3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7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0EEE564-3F15-8FEA-FE11-6C21C7463B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Navy Catapult Officer – Shooter">
            <a:hlinkClick r:id="" action="ppaction://media"/>
            <a:extLst>
              <a:ext uri="{FF2B5EF4-FFF2-40B4-BE49-F238E27FC236}">
                <a16:creationId xmlns:a16="http://schemas.microsoft.com/office/drawing/2014/main" id="{40D3762F-441F-F24C-A30D-76640A30E8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3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8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</Words>
  <Application>Microsoft Macintosh PowerPoint</Application>
  <PresentationFormat>Widescreen</PresentationFormat>
  <Paragraphs>15</Paragraphs>
  <Slides>23</Slides>
  <Notes>14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Nykiel, Rebecca</dc:creator>
  <cp:lastModifiedBy>Microsoft Office User</cp:lastModifiedBy>
  <cp:revision>40</cp:revision>
  <dcterms:created xsi:type="dcterms:W3CDTF">2021-07-27T19:35:18Z</dcterms:created>
  <dcterms:modified xsi:type="dcterms:W3CDTF">2022-05-10T14:38:01Z</dcterms:modified>
</cp:coreProperties>
</file>